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1" r:id="rId3"/>
    <p:sldId id="286" r:id="rId4"/>
    <p:sldId id="287" r:id="rId5"/>
    <p:sldId id="288" r:id="rId6"/>
    <p:sldId id="289" r:id="rId7"/>
    <p:sldId id="292" r:id="rId8"/>
    <p:sldId id="290" r:id="rId9"/>
    <p:sldId id="293" r:id="rId10"/>
    <p:sldId id="285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6408" autoAdjust="0"/>
  </p:normalViewPr>
  <p:slideViewPr>
    <p:cSldViewPr snapToGrid="0" showGuides="1">
      <p:cViewPr varScale="1">
        <p:scale>
          <a:sx n="71" d="100"/>
          <a:sy n="71" d="100"/>
        </p:scale>
        <p:origin x="90" y="49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02/06/2021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02/06/2021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97FC-5BCA-4F4D-9F82-64AFC200E358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604A03-7973-4BC4-9222-74CFA49BB370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130B9D-1A45-452F-AC16-D36CD5C4EA6A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AAF2-1359-4DAA-92D0-EC18028594EE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5E3AA6-3E77-4EDD-A5D3-91497A83F745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3B832-A218-4C52-AD98-17F0930C59CC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51457D-773F-4388-805A-0245A2DC7FA6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DAD40-2C61-41F0-AC0A-B8DA56506CF8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5F0EE2-8399-4909-BF8E-74D816C91647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C62C37-8077-44BC-A52B-E2531EDBA2DE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4235C6-032F-4A2C-8BCF-60C0B3B0EFA5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02/06/2021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4394760"/>
            <a:ext cx="9997440" cy="1384995"/>
          </a:xfr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pt-BR" b="1" dirty="0">
                <a:solidFill>
                  <a:schemeClr val="bg1"/>
                </a:solidFill>
              </a:rPr>
              <a:t>Bem-vindos a Central Vers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accent4"/>
                </a:solidFill>
              </a:rPr>
              <a:t>Apresentação</a:t>
            </a:r>
            <a:endParaRPr lang="pt-BR" dirty="0">
              <a:solidFill>
                <a:schemeClr val="accent4"/>
              </a:solidFill>
            </a:endParaRPr>
          </a:p>
        </p:txBody>
      </p:sp>
      <p:grpSp>
        <p:nvGrpSpPr>
          <p:cNvPr id="7" name="Grupo 6" descr="Ícone de gráfico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3724968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orma Livre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  <p:sp>
          <p:nvSpPr>
            <p:cNvPr id="9" name="Forma Livre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Losang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3" name="Losang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15" name="Títu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pt-BR" sz="7200" b="1" dirty="0">
                <a:solidFill>
                  <a:schemeClr val="bg1"/>
                </a:solidFill>
              </a:rPr>
              <a:t>Obrigada!</a:t>
            </a:r>
            <a:endParaRPr lang="pt-BR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23EDD-45A8-48BC-8AC0-95F9FF03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3172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este tema entrou em minha vida?</a:t>
            </a:r>
          </a:p>
        </p:txBody>
      </p:sp>
    </p:spTree>
    <p:extLst>
      <p:ext uri="{BB962C8B-B14F-4D97-AF65-F5344CB8AC3E}">
        <p14:creationId xmlns:p14="http://schemas.microsoft.com/office/powerpoint/2010/main" val="86629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5E5F4-2BC2-4684-8773-5CD29DBF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Por que este tema?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21AFD2-B332-45AF-A7D2-48B5D729E870}"/>
              </a:ext>
            </a:extLst>
          </p:cNvPr>
          <p:cNvSpPr txBox="1"/>
          <p:nvPr/>
        </p:nvSpPr>
        <p:spPr>
          <a:xfrm>
            <a:off x="838200" y="3075736"/>
            <a:ext cx="6373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 sempre foi muito decidida em seus sonhos e ambições.</a:t>
            </a:r>
          </a:p>
        </p:txBody>
      </p:sp>
      <p:pic>
        <p:nvPicPr>
          <p:cNvPr id="1028" name="Picture 4" descr="New trending GIF on Giphy | Capitã marvel, Marvel, Mulheres">
            <a:extLst>
              <a:ext uri="{FF2B5EF4-FFF2-40B4-BE49-F238E27FC236}">
                <a16:creationId xmlns:a16="http://schemas.microsoft.com/office/drawing/2014/main" id="{3876039C-FAEE-481F-BF57-69FA60FF67B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837" y="2891017"/>
            <a:ext cx="3677257" cy="367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91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5E5F4-2BC2-4684-8773-5CD29DBF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Por que este tema?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21AFD2-B332-45AF-A7D2-48B5D729E870}"/>
              </a:ext>
            </a:extLst>
          </p:cNvPr>
          <p:cNvSpPr txBox="1"/>
          <p:nvPr/>
        </p:nvSpPr>
        <p:spPr>
          <a:xfrm>
            <a:off x="838200" y="3075736"/>
            <a:ext cx="6373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 sempre se reerguia apesar das dificuldades.</a:t>
            </a:r>
          </a:p>
        </p:txBody>
      </p:sp>
      <p:pic>
        <p:nvPicPr>
          <p:cNvPr id="2050" name="Picture 2" descr="Filme: Capitã Marvel (2019) “A Jornada em busca de um propósito” – Gotas de  Epifania">
            <a:extLst>
              <a:ext uri="{FF2B5EF4-FFF2-40B4-BE49-F238E27FC236}">
                <a16:creationId xmlns:a16="http://schemas.microsoft.com/office/drawing/2014/main" id="{0588F885-807D-48D8-9585-8F9A513575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494" y="3921169"/>
            <a:ext cx="6253150" cy="26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54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5E5F4-2BC2-4684-8773-5CD29DBF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Por que este tema?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21AFD2-B332-45AF-A7D2-48B5D729E870}"/>
              </a:ext>
            </a:extLst>
          </p:cNvPr>
          <p:cNvSpPr txBox="1"/>
          <p:nvPr/>
        </p:nvSpPr>
        <p:spPr>
          <a:xfrm>
            <a:off x="838200" y="3075736"/>
            <a:ext cx="637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Muitas coisas em comum.</a:t>
            </a:r>
          </a:p>
        </p:txBody>
      </p:sp>
      <p:pic>
        <p:nvPicPr>
          <p:cNvPr id="4098" name="Picture 2" descr="Capitã Marvel 2 ganha data de estreia para 2022">
            <a:extLst>
              <a:ext uri="{FF2B5EF4-FFF2-40B4-BE49-F238E27FC236}">
                <a16:creationId xmlns:a16="http://schemas.microsoft.com/office/drawing/2014/main" id="{CE77BBC8-07E0-4F9F-9E6E-E0AA7E8EC3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685" y="3552659"/>
            <a:ext cx="4257115" cy="275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31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5E5F4-2BC2-4684-8773-5CD29DBF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Por que este tema?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21AFD2-B332-45AF-A7D2-48B5D729E870}"/>
              </a:ext>
            </a:extLst>
          </p:cNvPr>
          <p:cNvSpPr txBox="1"/>
          <p:nvPr/>
        </p:nvSpPr>
        <p:spPr>
          <a:xfrm>
            <a:off x="838200" y="3075736"/>
            <a:ext cx="637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 </a:t>
            </a:r>
            <a:r>
              <a:rPr lang="pt-BR" sz="3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quase </a:t>
            </a: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derrotou o Thanos!</a:t>
            </a:r>
          </a:p>
        </p:txBody>
      </p:sp>
      <p:sp>
        <p:nvSpPr>
          <p:cNvPr id="5" name="AutoShape 2" descr="capitã marvel, gif and captain marvel - image #7784740 on Favim.com">
            <a:extLst>
              <a:ext uri="{FF2B5EF4-FFF2-40B4-BE49-F238E27FC236}">
                <a16:creationId xmlns:a16="http://schemas.microsoft.com/office/drawing/2014/main" id="{1F923C47-D64E-4344-A660-9BA9599E96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4" name="Picture 4" descr="capitã marvel, gif and captain marvel - image #7784740 on Favim.com">
            <a:extLst>
              <a:ext uri="{FF2B5EF4-FFF2-40B4-BE49-F238E27FC236}">
                <a16:creationId xmlns:a16="http://schemas.microsoft.com/office/drawing/2014/main" id="{351CD334-485E-4096-A493-AA3A410C73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097" y="4258516"/>
            <a:ext cx="5143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89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F5D35-4C14-4D9E-B692-7C7554A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223" y="2766218"/>
            <a:ext cx="3827929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Superações</a:t>
            </a:r>
          </a:p>
        </p:txBody>
      </p:sp>
    </p:spTree>
    <p:extLst>
      <p:ext uri="{BB962C8B-B14F-4D97-AF65-F5344CB8AC3E}">
        <p14:creationId xmlns:p14="http://schemas.microsoft.com/office/powerpoint/2010/main" val="335856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C5196-A081-44F2-95F7-A08F3924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246" y="2766218"/>
            <a:ext cx="5939118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Maiores Dificuldades</a:t>
            </a:r>
          </a:p>
        </p:txBody>
      </p:sp>
    </p:spTree>
    <p:extLst>
      <p:ext uri="{BB962C8B-B14F-4D97-AF65-F5344CB8AC3E}">
        <p14:creationId xmlns:p14="http://schemas.microsoft.com/office/powerpoint/2010/main" val="1056916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9404E-65A0-4759-8AAE-935DF834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259" y="2766218"/>
            <a:ext cx="2671482" cy="132556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Gratidão</a:t>
            </a:r>
          </a:p>
        </p:txBody>
      </p:sp>
    </p:spTree>
    <p:extLst>
      <p:ext uri="{BB962C8B-B14F-4D97-AF65-F5344CB8AC3E}">
        <p14:creationId xmlns:p14="http://schemas.microsoft.com/office/powerpoint/2010/main" val="40517460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47_TF78455520.potx" id="{46A96932-6548-4D30-96E1-337BF2A5C038}" vid="{F7267124-401D-418B-A8B9-DB75C8D1246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Análise de projeto da 24Slides</Template>
  <TotalTime>27</TotalTime>
  <Words>72</Words>
  <Application>Microsoft Office PowerPoint</Application>
  <PresentationFormat>Widescreen</PresentationFormat>
  <Paragraphs>16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Segoe UI Light</vt:lpstr>
      <vt:lpstr>Tema do Office</vt:lpstr>
      <vt:lpstr>Bem-vindos a Central Vers Apresentação</vt:lpstr>
      <vt:lpstr>Como este tema entrou em minha vida?</vt:lpstr>
      <vt:lpstr>Por que este tema?</vt:lpstr>
      <vt:lpstr>Por que este tema?</vt:lpstr>
      <vt:lpstr>Por que este tema?</vt:lpstr>
      <vt:lpstr>Por que este tema?</vt:lpstr>
      <vt:lpstr>Superações</vt:lpstr>
      <vt:lpstr>Maiores Dificuldades</vt:lpstr>
      <vt:lpstr>Gratidão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Bem-vindos a Central Vers Apresentação</dc:title>
  <dc:creator>Carolina Aparecida</dc:creator>
  <cp:lastModifiedBy>Carolina Aparecida</cp:lastModifiedBy>
  <cp:revision>3</cp:revision>
  <dcterms:created xsi:type="dcterms:W3CDTF">2021-06-02T05:31:44Z</dcterms:created>
  <dcterms:modified xsi:type="dcterms:W3CDTF">2021-06-02T05:59:02Z</dcterms:modified>
</cp:coreProperties>
</file>